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notesMasterIdLst>
    <p:notesMasterId r:id="rId8"/>
  </p:notesMasterIdLst>
  <p:sldIdLst>
    <p:sldId id="257" r:id="rId4"/>
    <p:sldId id="261" r:id="rId5"/>
    <p:sldId id="258" r:id="rId6"/>
    <p:sldId id="260" r:id="rId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zconrad\Desktop\MDE%20Mtg%20April%202014\MDE%20Presentation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 smtClean="0"/>
                      <a:t>+6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+10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+12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+19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+22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+10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+2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3'!$A$2:$A$8</c:f>
              <c:strCache>
                <c:ptCount val="7"/>
                <c:pt idx="0">
                  <c:v>Haslett</c:v>
                </c:pt>
                <c:pt idx="1">
                  <c:v>Waverly</c:v>
                </c:pt>
                <c:pt idx="2">
                  <c:v>East Lansing</c:v>
                </c:pt>
                <c:pt idx="3">
                  <c:v>Holt</c:v>
                </c:pt>
                <c:pt idx="4">
                  <c:v>Stockbridge</c:v>
                </c:pt>
                <c:pt idx="5">
                  <c:v>Ingham (n=11)</c:v>
                </c:pt>
                <c:pt idx="6">
                  <c:v>State</c:v>
                </c:pt>
              </c:strCache>
            </c:strRef>
          </c:cat>
          <c:val>
            <c:numRef>
              <c:f>'Slide 3'!$B$2:$B$8</c:f>
              <c:numCache>
                <c:formatCode>General</c:formatCode>
                <c:ptCount val="7"/>
                <c:pt idx="0">
                  <c:v>6</c:v>
                </c:pt>
                <c:pt idx="1">
                  <c:v>10</c:v>
                </c:pt>
                <c:pt idx="2">
                  <c:v>12</c:v>
                </c:pt>
                <c:pt idx="3">
                  <c:v>19</c:v>
                </c:pt>
                <c:pt idx="4">
                  <c:v>22</c:v>
                </c:pt>
                <c:pt idx="5">
                  <c:v>10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646688"/>
        <c:axId val="252645120"/>
      </c:barChart>
      <c:catAx>
        <c:axId val="25264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645120"/>
        <c:crosses val="autoZero"/>
        <c:auto val="1"/>
        <c:lblAlgn val="ctr"/>
        <c:lblOffset val="100"/>
        <c:noMultiLvlLbl val="0"/>
      </c:catAx>
      <c:valAx>
        <c:axId val="25264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52646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E5D4DC8-7886-49BB-B601-48E73AE50648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1D0F006-A57B-48B8-982F-BE9FEBC24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8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0950-3DD6-4777-94B5-81DB7050CC2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2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0950-3DD6-4777-94B5-81DB7050CC2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7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9531" y="6254750"/>
            <a:ext cx="551167" cy="365125"/>
          </a:xfrm>
        </p:spPr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7" y="5124169"/>
            <a:ext cx="1088948" cy="13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3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8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0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8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4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4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41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9531" y="6254750"/>
            <a:ext cx="551167" cy="365125"/>
          </a:xfrm>
        </p:spPr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7" y="5124169"/>
            <a:ext cx="1088948" cy="13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70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5/5/2015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3331" y="6248400"/>
            <a:ext cx="551167" cy="365125"/>
          </a:xfrm>
        </p:spPr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0" y="6113652"/>
            <a:ext cx="414529" cy="4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7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5/5/2015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3331" y="6248400"/>
            <a:ext cx="551167" cy="365125"/>
          </a:xfrm>
        </p:spPr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0" y="6113652"/>
            <a:ext cx="414529" cy="4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08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26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3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0" y="6113652"/>
            <a:ext cx="414529" cy="4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0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30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" y="5791200"/>
            <a:ext cx="318957" cy="3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6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71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2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43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74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97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87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89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12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60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52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92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31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6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40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26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16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4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5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22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74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5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0" y="6113652"/>
            <a:ext cx="414529" cy="4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1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" y="5791200"/>
            <a:ext cx="318957" cy="3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3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3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0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BE1B3-C78C-49EE-8CC9-0993BE17508A}" type="datetimeFigureOut">
              <a:rPr lang="en-US" smtClean="0">
                <a:solidFill>
                  <a:prstClr val="black"/>
                </a:solidFill>
              </a:rPr>
              <a:pPr/>
              <a:t>5/5/2015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BAAF9C-F1DF-41E3-98C8-9B5F746FE9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11FBE-54EE-4A35-9227-668297E2B6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8F81-849C-45C3-9F66-D22C912CDA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6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92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MEAP 3</a:t>
            </a:r>
            <a:r>
              <a:rPr lang="en-US" sz="2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Grade Reading</a:t>
            </a:r>
          </a:p>
          <a:p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Percentage of increase in % Proficient 2008-09 to 2013-14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59599" y="981004"/>
            <a:ext cx="54660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% increase in Proficient students</a:t>
            </a:r>
          </a:p>
          <a:p>
            <a:pPr algn="ctr"/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18461"/>
              </p:ext>
            </p:extLst>
          </p:nvPr>
        </p:nvGraphicFramePr>
        <p:xfrm>
          <a:off x="809599" y="1718898"/>
          <a:ext cx="10438504" cy="458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13" y="267769"/>
            <a:ext cx="2425000" cy="7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92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MEAP 3</a:t>
            </a:r>
            <a:r>
              <a:rPr lang="en-US" sz="2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Grade Reading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Difference in the Percent Proficient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2008-09 to 2013-14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13" y="267769"/>
            <a:ext cx="2425000" cy="713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177" y="1014624"/>
            <a:ext cx="7973615" cy="57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31" y="0"/>
            <a:ext cx="944053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32" y="368437"/>
            <a:ext cx="1799230" cy="5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11" y="119920"/>
            <a:ext cx="9117195" cy="6623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42" y="294277"/>
            <a:ext cx="1992602" cy="5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FFFF00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FFFF00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</Words>
  <Application>Microsoft Office PowerPoint</Application>
  <PresentationFormat>Widescreen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Parallax</vt:lpstr>
      <vt:lpstr>1_Parallax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Ingham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for Governor</dc:title>
  <dc:creator>Micki O'Neil</dc:creator>
  <cp:lastModifiedBy>Micki O'Neil</cp:lastModifiedBy>
  <cp:revision>9</cp:revision>
  <dcterms:created xsi:type="dcterms:W3CDTF">2015-03-19T15:58:26Z</dcterms:created>
  <dcterms:modified xsi:type="dcterms:W3CDTF">2015-05-05T19:32:28Z</dcterms:modified>
</cp:coreProperties>
</file>